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64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IE"/>
  <c:chart>
    <c:autoTitleDeleted val="1"/>
    <c:plotArea>
      <c:layout>
        <c:manualLayout>
          <c:layoutTarget val="inner"/>
          <c:xMode val="edge"/>
          <c:yMode val="edge"/>
          <c:x val="7.8454332552693226E-2"/>
          <c:y val="6.666666666666668E-2"/>
          <c:w val="0.66276346604215464"/>
          <c:h val="0.78494623655913986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Interior Design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tx1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1.2</c:v>
                </c:pt>
                <c:pt idx="1">
                  <c:v>1.3</c:v>
                </c:pt>
                <c:pt idx="2">
                  <c:v>2.1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Consultation</c:v>
                </c:pt>
              </c:strCache>
            </c:strRef>
          </c:tx>
          <c:spPr>
            <a:solidFill>
              <a:schemeClr val="accent2"/>
            </a:solidFill>
            <a:ln w="12700">
              <a:solidFill>
                <a:schemeClr val="tx1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0">
                  <c:v>0.8</c:v>
                </c:pt>
                <c:pt idx="1">
                  <c:v>0.9</c:v>
                </c:pt>
                <c:pt idx="2">
                  <c:v>1.5</c:v>
                </c:pt>
              </c:numCache>
            </c:numRef>
          </c:val>
        </c:ser>
        <c:axId val="47419392"/>
        <c:axId val="47830144"/>
      </c:barChart>
      <c:catAx>
        <c:axId val="47419392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7830144"/>
        <c:crosses val="autoZero"/>
        <c:auto val="1"/>
        <c:lblAlgn val="ctr"/>
        <c:lblOffset val="100"/>
        <c:tickLblSkip val="1"/>
        <c:tickMarkSkip val="1"/>
      </c:catAx>
      <c:valAx>
        <c:axId val="47830144"/>
        <c:scaling>
          <c:orientation val="minMax"/>
        </c:scaling>
        <c:axPos val="l"/>
        <c:majorGridlines>
          <c:spPr>
            <a:ln w="3175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7419392"/>
        <c:crosses val="autoZero"/>
        <c:crossBetween val="between"/>
      </c:valAx>
      <c:spPr>
        <a:noFill/>
        <a:ln w="12700">
          <a:solidFill>
            <a:schemeClr val="tx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5409836065573765"/>
          <c:y val="0.38279569892473125"/>
          <c:w val="0.24121779859484782"/>
          <c:h val="0.15268817204301072"/>
        </c:manualLayout>
      </c:layout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B3D6EB-72C9-4441-B584-D9DBD852E21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E"/>
        </a:p>
      </dgm:t>
    </dgm:pt>
    <dgm:pt modelId="{58BB40B6-F466-4B1B-9077-B0D1B1912128}">
      <dgm:prSet phldrT="[Text]"/>
      <dgm:spPr/>
      <dgm:t>
        <a:bodyPr/>
        <a:lstStyle/>
        <a:p>
          <a:r>
            <a:rPr lang="en-IE" dirty="0" smtClean="0"/>
            <a:t>Gilbert Wald</a:t>
          </a:r>
        </a:p>
        <a:p>
          <a:r>
            <a:rPr lang="en-IE" dirty="0" smtClean="0"/>
            <a:t>Managing Director</a:t>
          </a:r>
          <a:endParaRPr lang="en-IE" dirty="0"/>
        </a:p>
      </dgm:t>
    </dgm:pt>
    <dgm:pt modelId="{8D4DE980-E48F-4B26-B98A-B1258BAA98CB}" type="parTrans" cxnId="{A50E4B47-922F-476C-9C68-2893869BC032}">
      <dgm:prSet/>
      <dgm:spPr/>
      <dgm:t>
        <a:bodyPr/>
        <a:lstStyle/>
        <a:p>
          <a:endParaRPr lang="en-IE"/>
        </a:p>
      </dgm:t>
    </dgm:pt>
    <dgm:pt modelId="{DE55C609-465A-4F0B-9C8E-A889A4D860D3}" type="sibTrans" cxnId="{A50E4B47-922F-476C-9C68-2893869BC032}">
      <dgm:prSet/>
      <dgm:spPr/>
      <dgm:t>
        <a:bodyPr/>
        <a:lstStyle/>
        <a:p>
          <a:endParaRPr lang="en-IE"/>
        </a:p>
      </dgm:t>
    </dgm:pt>
    <dgm:pt modelId="{36DDA9E7-F1C9-435E-ABD5-76CBCF99E57E}" type="asst">
      <dgm:prSet phldrT="[Text]"/>
      <dgm:spPr/>
      <dgm:t>
        <a:bodyPr/>
        <a:lstStyle/>
        <a:p>
          <a:r>
            <a:rPr lang="en-IE" dirty="0" smtClean="0"/>
            <a:t>Susan Parks</a:t>
          </a:r>
        </a:p>
        <a:p>
          <a:r>
            <a:rPr lang="en-IE" dirty="0" smtClean="0"/>
            <a:t>Personal Assistant</a:t>
          </a:r>
          <a:endParaRPr lang="en-IE" dirty="0"/>
        </a:p>
      </dgm:t>
    </dgm:pt>
    <dgm:pt modelId="{10BAD35C-F321-4DC9-9198-0575E54FE3A0}" type="parTrans" cxnId="{C1DE0589-75F2-4732-AA68-1F6322DB08C7}">
      <dgm:prSet/>
      <dgm:spPr/>
      <dgm:t>
        <a:bodyPr/>
        <a:lstStyle/>
        <a:p>
          <a:endParaRPr lang="en-IE"/>
        </a:p>
      </dgm:t>
    </dgm:pt>
    <dgm:pt modelId="{43AF9C4A-4FED-414D-9374-0C35B27B7905}" type="sibTrans" cxnId="{C1DE0589-75F2-4732-AA68-1F6322DB08C7}">
      <dgm:prSet/>
      <dgm:spPr/>
      <dgm:t>
        <a:bodyPr/>
        <a:lstStyle/>
        <a:p>
          <a:endParaRPr lang="en-IE"/>
        </a:p>
      </dgm:t>
    </dgm:pt>
    <dgm:pt modelId="{947EF6CC-8876-472F-9822-B35293D3BE38}">
      <dgm:prSet phldrT="[Text]"/>
      <dgm:spPr/>
      <dgm:t>
        <a:bodyPr/>
        <a:lstStyle/>
        <a:p>
          <a:r>
            <a:rPr lang="en-IE" dirty="0" smtClean="0"/>
            <a:t>Catherine Wright</a:t>
          </a:r>
        </a:p>
        <a:p>
          <a:r>
            <a:rPr lang="en-IE" dirty="0" smtClean="0"/>
            <a:t>Senior Interior designer</a:t>
          </a:r>
          <a:endParaRPr lang="en-IE" dirty="0"/>
        </a:p>
      </dgm:t>
    </dgm:pt>
    <dgm:pt modelId="{28EF7881-8B83-4AD5-B4E6-6CCE6359A28A}" type="parTrans" cxnId="{2E961A32-7CA1-4ADE-83CE-FA2ECAAC184A}">
      <dgm:prSet/>
      <dgm:spPr/>
      <dgm:t>
        <a:bodyPr/>
        <a:lstStyle/>
        <a:p>
          <a:endParaRPr lang="en-IE"/>
        </a:p>
      </dgm:t>
    </dgm:pt>
    <dgm:pt modelId="{D39D3B87-40FE-44B9-93E2-5EBB3240B027}" type="sibTrans" cxnId="{2E961A32-7CA1-4ADE-83CE-FA2ECAAC184A}">
      <dgm:prSet/>
      <dgm:spPr/>
      <dgm:t>
        <a:bodyPr/>
        <a:lstStyle/>
        <a:p>
          <a:endParaRPr lang="en-IE"/>
        </a:p>
      </dgm:t>
    </dgm:pt>
    <dgm:pt modelId="{7990A7A6-80E5-47F5-A31E-54356691E9DD}">
      <dgm:prSet phldrT="[Text]"/>
      <dgm:spPr/>
      <dgm:t>
        <a:bodyPr/>
        <a:lstStyle/>
        <a:p>
          <a:r>
            <a:rPr lang="en-IE" dirty="0" smtClean="0"/>
            <a:t>John Pullman</a:t>
          </a:r>
        </a:p>
        <a:p>
          <a:r>
            <a:rPr lang="en-IE" dirty="0" smtClean="0"/>
            <a:t>Interior Architect</a:t>
          </a:r>
          <a:endParaRPr lang="en-IE" dirty="0"/>
        </a:p>
      </dgm:t>
    </dgm:pt>
    <dgm:pt modelId="{748326D2-4FAA-450E-9C68-8D3B42FC0C1F}" type="parTrans" cxnId="{BC699FD9-F752-4C23-9521-E4A10F3857E4}">
      <dgm:prSet/>
      <dgm:spPr/>
      <dgm:t>
        <a:bodyPr/>
        <a:lstStyle/>
        <a:p>
          <a:endParaRPr lang="en-IE"/>
        </a:p>
      </dgm:t>
    </dgm:pt>
    <dgm:pt modelId="{8A7184BC-2D17-44E8-A43B-638AC992753F}" type="sibTrans" cxnId="{BC699FD9-F752-4C23-9521-E4A10F3857E4}">
      <dgm:prSet/>
      <dgm:spPr/>
      <dgm:t>
        <a:bodyPr/>
        <a:lstStyle/>
        <a:p>
          <a:endParaRPr lang="en-IE"/>
        </a:p>
      </dgm:t>
    </dgm:pt>
    <dgm:pt modelId="{77AF8B6F-ACAB-4F4B-BD05-3A0D77145B36}">
      <dgm:prSet phldrT="[Text]"/>
      <dgm:spPr/>
      <dgm:t>
        <a:bodyPr/>
        <a:lstStyle/>
        <a:p>
          <a:r>
            <a:rPr lang="en-IE" dirty="0" smtClean="0"/>
            <a:t>Jane Murray</a:t>
          </a:r>
        </a:p>
        <a:p>
          <a:r>
            <a:rPr lang="en-IE" dirty="0" smtClean="0"/>
            <a:t>Project Manager</a:t>
          </a:r>
          <a:endParaRPr lang="en-IE" dirty="0"/>
        </a:p>
      </dgm:t>
    </dgm:pt>
    <dgm:pt modelId="{2BFAEC4F-F6A1-4869-8B3F-576C836100D6}" type="parTrans" cxnId="{9542B090-9E42-428D-9F25-231ED6E759C3}">
      <dgm:prSet/>
      <dgm:spPr/>
      <dgm:t>
        <a:bodyPr/>
        <a:lstStyle/>
        <a:p>
          <a:endParaRPr lang="en-IE"/>
        </a:p>
      </dgm:t>
    </dgm:pt>
    <dgm:pt modelId="{4AFE6C08-CB00-4379-819D-448EA8FABECD}" type="sibTrans" cxnId="{9542B090-9E42-428D-9F25-231ED6E759C3}">
      <dgm:prSet/>
      <dgm:spPr/>
      <dgm:t>
        <a:bodyPr/>
        <a:lstStyle/>
        <a:p>
          <a:endParaRPr lang="en-IE"/>
        </a:p>
      </dgm:t>
    </dgm:pt>
    <dgm:pt modelId="{4C57EE72-64FA-47A4-B9A2-7F11A6638AE1}">
      <dgm:prSet/>
      <dgm:spPr/>
      <dgm:t>
        <a:bodyPr/>
        <a:lstStyle/>
        <a:p>
          <a:r>
            <a:rPr lang="en-IE" dirty="0" smtClean="0"/>
            <a:t>Mary Gilmour</a:t>
          </a:r>
        </a:p>
        <a:p>
          <a:r>
            <a:rPr lang="en-IE" dirty="0" smtClean="0"/>
            <a:t>Assistant Interior </a:t>
          </a:r>
        </a:p>
        <a:p>
          <a:r>
            <a:rPr lang="en-IE" dirty="0" smtClean="0"/>
            <a:t>designer</a:t>
          </a:r>
          <a:endParaRPr lang="en-IE" dirty="0"/>
        </a:p>
      </dgm:t>
    </dgm:pt>
    <dgm:pt modelId="{545BFED8-1467-4632-912D-DAECD5898496}" type="parTrans" cxnId="{63662887-50A6-4C6A-859D-C9B15950C10A}">
      <dgm:prSet/>
      <dgm:spPr/>
      <dgm:t>
        <a:bodyPr/>
        <a:lstStyle/>
        <a:p>
          <a:endParaRPr lang="en-IE"/>
        </a:p>
      </dgm:t>
    </dgm:pt>
    <dgm:pt modelId="{CEB383EF-DFB8-49F9-ADBE-DEF0259021E7}" type="sibTrans" cxnId="{63662887-50A6-4C6A-859D-C9B15950C10A}">
      <dgm:prSet/>
      <dgm:spPr/>
      <dgm:t>
        <a:bodyPr/>
        <a:lstStyle/>
        <a:p>
          <a:endParaRPr lang="en-IE"/>
        </a:p>
      </dgm:t>
    </dgm:pt>
    <dgm:pt modelId="{2EF216A0-D654-4764-BB25-5CB31533695A}" type="pres">
      <dgm:prSet presAssocID="{99B3D6EB-72C9-4441-B584-D9DBD852E21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E"/>
        </a:p>
      </dgm:t>
    </dgm:pt>
    <dgm:pt modelId="{8FDBC7EB-39EE-4197-AED0-9E5008B998E1}" type="pres">
      <dgm:prSet presAssocID="{58BB40B6-F466-4B1B-9077-B0D1B1912128}" presName="hierRoot1" presStyleCnt="0">
        <dgm:presLayoutVars>
          <dgm:hierBranch val="init"/>
        </dgm:presLayoutVars>
      </dgm:prSet>
      <dgm:spPr/>
    </dgm:pt>
    <dgm:pt modelId="{05B74B80-5077-4CC3-8556-3983E31B8D1D}" type="pres">
      <dgm:prSet presAssocID="{58BB40B6-F466-4B1B-9077-B0D1B1912128}" presName="rootComposite1" presStyleCnt="0"/>
      <dgm:spPr/>
    </dgm:pt>
    <dgm:pt modelId="{AFB445F5-F3AA-4C4B-A671-77A0DA657DA8}" type="pres">
      <dgm:prSet presAssocID="{58BB40B6-F466-4B1B-9077-B0D1B191212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707CE536-7AD6-4DE4-BF7A-15D2DD82D866}" type="pres">
      <dgm:prSet presAssocID="{58BB40B6-F466-4B1B-9077-B0D1B1912128}" presName="rootConnector1" presStyleLbl="node1" presStyleIdx="0" presStyleCnt="0"/>
      <dgm:spPr/>
      <dgm:t>
        <a:bodyPr/>
        <a:lstStyle/>
        <a:p>
          <a:endParaRPr lang="en-IE"/>
        </a:p>
      </dgm:t>
    </dgm:pt>
    <dgm:pt modelId="{DBC6D2EF-9DC7-4AD5-90E2-F98B30CD2741}" type="pres">
      <dgm:prSet presAssocID="{58BB40B6-F466-4B1B-9077-B0D1B1912128}" presName="hierChild2" presStyleCnt="0"/>
      <dgm:spPr/>
    </dgm:pt>
    <dgm:pt modelId="{97E1D8EA-99C8-425B-8B74-D3973FFD7044}" type="pres">
      <dgm:prSet presAssocID="{28EF7881-8B83-4AD5-B4E6-6CCE6359A28A}" presName="Name37" presStyleLbl="parChTrans1D2" presStyleIdx="0" presStyleCnt="4"/>
      <dgm:spPr/>
      <dgm:t>
        <a:bodyPr/>
        <a:lstStyle/>
        <a:p>
          <a:endParaRPr lang="en-IE"/>
        </a:p>
      </dgm:t>
    </dgm:pt>
    <dgm:pt modelId="{91B31163-ACFE-4BE6-892E-703F5F0CD6E0}" type="pres">
      <dgm:prSet presAssocID="{947EF6CC-8876-472F-9822-B35293D3BE38}" presName="hierRoot2" presStyleCnt="0">
        <dgm:presLayoutVars>
          <dgm:hierBranch val="init"/>
        </dgm:presLayoutVars>
      </dgm:prSet>
      <dgm:spPr/>
    </dgm:pt>
    <dgm:pt modelId="{73F8163D-A739-444D-89D5-9217DA33ECAD}" type="pres">
      <dgm:prSet presAssocID="{947EF6CC-8876-472F-9822-B35293D3BE38}" presName="rootComposite" presStyleCnt="0"/>
      <dgm:spPr/>
    </dgm:pt>
    <dgm:pt modelId="{88859CDF-3742-40C9-AEA8-CEB3218CB819}" type="pres">
      <dgm:prSet presAssocID="{947EF6CC-8876-472F-9822-B35293D3BE3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FB649ECD-4C5D-44D2-95CF-66EFC801CD2F}" type="pres">
      <dgm:prSet presAssocID="{947EF6CC-8876-472F-9822-B35293D3BE38}" presName="rootConnector" presStyleLbl="node2" presStyleIdx="0" presStyleCnt="3"/>
      <dgm:spPr/>
      <dgm:t>
        <a:bodyPr/>
        <a:lstStyle/>
        <a:p>
          <a:endParaRPr lang="en-IE"/>
        </a:p>
      </dgm:t>
    </dgm:pt>
    <dgm:pt modelId="{A60307E3-C350-45DA-AE5B-9419732475CD}" type="pres">
      <dgm:prSet presAssocID="{947EF6CC-8876-472F-9822-B35293D3BE38}" presName="hierChild4" presStyleCnt="0"/>
      <dgm:spPr/>
    </dgm:pt>
    <dgm:pt modelId="{777113B2-90AB-4860-A561-0FAB64446A10}" type="pres">
      <dgm:prSet presAssocID="{545BFED8-1467-4632-912D-DAECD5898496}" presName="Name37" presStyleLbl="parChTrans1D3" presStyleIdx="0" presStyleCnt="1"/>
      <dgm:spPr/>
      <dgm:t>
        <a:bodyPr/>
        <a:lstStyle/>
        <a:p>
          <a:endParaRPr lang="en-IE"/>
        </a:p>
      </dgm:t>
    </dgm:pt>
    <dgm:pt modelId="{7F2064CB-0AC7-4B2C-AA44-8CAFDE1124AC}" type="pres">
      <dgm:prSet presAssocID="{4C57EE72-64FA-47A4-B9A2-7F11A6638AE1}" presName="hierRoot2" presStyleCnt="0">
        <dgm:presLayoutVars>
          <dgm:hierBranch val="init"/>
        </dgm:presLayoutVars>
      </dgm:prSet>
      <dgm:spPr/>
    </dgm:pt>
    <dgm:pt modelId="{388789A5-9820-47F3-9400-85A601006EDA}" type="pres">
      <dgm:prSet presAssocID="{4C57EE72-64FA-47A4-B9A2-7F11A6638AE1}" presName="rootComposite" presStyleCnt="0"/>
      <dgm:spPr/>
    </dgm:pt>
    <dgm:pt modelId="{E389CA59-E464-4046-BDCE-C52A71DFBE35}" type="pres">
      <dgm:prSet presAssocID="{4C57EE72-64FA-47A4-B9A2-7F11A6638AE1}" presName="rootText" presStyleLbl="node3" presStyleIdx="0" presStyleCnt="1" custLinFactNeighborX="-167" custLinFactNeighborY="-869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54DFC6A1-9C49-4679-811B-74A1EA16B563}" type="pres">
      <dgm:prSet presAssocID="{4C57EE72-64FA-47A4-B9A2-7F11A6638AE1}" presName="rootConnector" presStyleLbl="node3" presStyleIdx="0" presStyleCnt="1"/>
      <dgm:spPr/>
      <dgm:t>
        <a:bodyPr/>
        <a:lstStyle/>
        <a:p>
          <a:endParaRPr lang="en-IE"/>
        </a:p>
      </dgm:t>
    </dgm:pt>
    <dgm:pt modelId="{26FDA134-3E43-4072-8E25-6F9D86A39DEE}" type="pres">
      <dgm:prSet presAssocID="{4C57EE72-64FA-47A4-B9A2-7F11A6638AE1}" presName="hierChild4" presStyleCnt="0"/>
      <dgm:spPr/>
    </dgm:pt>
    <dgm:pt modelId="{1B4A19E8-A759-4523-B221-668EEB1CC0A0}" type="pres">
      <dgm:prSet presAssocID="{4C57EE72-64FA-47A4-B9A2-7F11A6638AE1}" presName="hierChild5" presStyleCnt="0"/>
      <dgm:spPr/>
    </dgm:pt>
    <dgm:pt modelId="{28DE0617-35ED-46D4-872A-26DA411C6803}" type="pres">
      <dgm:prSet presAssocID="{947EF6CC-8876-472F-9822-B35293D3BE38}" presName="hierChild5" presStyleCnt="0"/>
      <dgm:spPr/>
    </dgm:pt>
    <dgm:pt modelId="{86CC85F0-D22A-4FD0-9FFD-815B668CAB3E}" type="pres">
      <dgm:prSet presAssocID="{748326D2-4FAA-450E-9C68-8D3B42FC0C1F}" presName="Name37" presStyleLbl="parChTrans1D2" presStyleIdx="1" presStyleCnt="4"/>
      <dgm:spPr/>
      <dgm:t>
        <a:bodyPr/>
        <a:lstStyle/>
        <a:p>
          <a:endParaRPr lang="en-IE"/>
        </a:p>
      </dgm:t>
    </dgm:pt>
    <dgm:pt modelId="{1FB4D785-02E8-450A-A713-E84A04F662B5}" type="pres">
      <dgm:prSet presAssocID="{7990A7A6-80E5-47F5-A31E-54356691E9DD}" presName="hierRoot2" presStyleCnt="0">
        <dgm:presLayoutVars>
          <dgm:hierBranch val="init"/>
        </dgm:presLayoutVars>
      </dgm:prSet>
      <dgm:spPr/>
    </dgm:pt>
    <dgm:pt modelId="{CC5955CD-C846-44C1-903C-8A4C44399BD8}" type="pres">
      <dgm:prSet presAssocID="{7990A7A6-80E5-47F5-A31E-54356691E9DD}" presName="rootComposite" presStyleCnt="0"/>
      <dgm:spPr/>
    </dgm:pt>
    <dgm:pt modelId="{87F56A10-251D-43F0-AA88-227F3C4B9F20}" type="pres">
      <dgm:prSet presAssocID="{7990A7A6-80E5-47F5-A31E-54356691E9D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7CEB418D-BF0A-471F-AA2A-F56EE72EEA3F}" type="pres">
      <dgm:prSet presAssocID="{7990A7A6-80E5-47F5-A31E-54356691E9DD}" presName="rootConnector" presStyleLbl="node2" presStyleIdx="1" presStyleCnt="3"/>
      <dgm:spPr/>
      <dgm:t>
        <a:bodyPr/>
        <a:lstStyle/>
        <a:p>
          <a:endParaRPr lang="en-IE"/>
        </a:p>
      </dgm:t>
    </dgm:pt>
    <dgm:pt modelId="{A1463D15-C1F4-43AF-BF7F-BA8872DE1D50}" type="pres">
      <dgm:prSet presAssocID="{7990A7A6-80E5-47F5-A31E-54356691E9DD}" presName="hierChild4" presStyleCnt="0"/>
      <dgm:spPr/>
    </dgm:pt>
    <dgm:pt modelId="{F9E085E4-D044-4A2B-BABA-A02D96FC50DE}" type="pres">
      <dgm:prSet presAssocID="{7990A7A6-80E5-47F5-A31E-54356691E9DD}" presName="hierChild5" presStyleCnt="0"/>
      <dgm:spPr/>
    </dgm:pt>
    <dgm:pt modelId="{757BEFD7-4D8E-48A4-B56D-5D9D06B7F3C9}" type="pres">
      <dgm:prSet presAssocID="{2BFAEC4F-F6A1-4869-8B3F-576C836100D6}" presName="Name37" presStyleLbl="parChTrans1D2" presStyleIdx="2" presStyleCnt="4"/>
      <dgm:spPr/>
      <dgm:t>
        <a:bodyPr/>
        <a:lstStyle/>
        <a:p>
          <a:endParaRPr lang="en-IE"/>
        </a:p>
      </dgm:t>
    </dgm:pt>
    <dgm:pt modelId="{828C116C-43C6-472B-97F4-EDA4256A7EE0}" type="pres">
      <dgm:prSet presAssocID="{77AF8B6F-ACAB-4F4B-BD05-3A0D77145B36}" presName="hierRoot2" presStyleCnt="0">
        <dgm:presLayoutVars>
          <dgm:hierBranch val="init"/>
        </dgm:presLayoutVars>
      </dgm:prSet>
      <dgm:spPr/>
    </dgm:pt>
    <dgm:pt modelId="{84BE5146-0E1B-4411-B992-6AC140D9AB8A}" type="pres">
      <dgm:prSet presAssocID="{77AF8B6F-ACAB-4F4B-BD05-3A0D77145B36}" presName="rootComposite" presStyleCnt="0"/>
      <dgm:spPr/>
    </dgm:pt>
    <dgm:pt modelId="{67959C9F-70D1-4DA3-9067-D8DA55CEF4AB}" type="pres">
      <dgm:prSet presAssocID="{77AF8B6F-ACAB-4F4B-BD05-3A0D77145B3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E56259C4-DAC1-40E4-BB65-70B19C56962E}" type="pres">
      <dgm:prSet presAssocID="{77AF8B6F-ACAB-4F4B-BD05-3A0D77145B36}" presName="rootConnector" presStyleLbl="node2" presStyleIdx="2" presStyleCnt="3"/>
      <dgm:spPr/>
      <dgm:t>
        <a:bodyPr/>
        <a:lstStyle/>
        <a:p>
          <a:endParaRPr lang="en-IE"/>
        </a:p>
      </dgm:t>
    </dgm:pt>
    <dgm:pt modelId="{C8639E5B-C2B2-4385-860D-BFB8B5540F5C}" type="pres">
      <dgm:prSet presAssocID="{77AF8B6F-ACAB-4F4B-BD05-3A0D77145B36}" presName="hierChild4" presStyleCnt="0"/>
      <dgm:spPr/>
    </dgm:pt>
    <dgm:pt modelId="{248B83EF-C603-45ED-B5DB-55D288F04624}" type="pres">
      <dgm:prSet presAssocID="{77AF8B6F-ACAB-4F4B-BD05-3A0D77145B36}" presName="hierChild5" presStyleCnt="0"/>
      <dgm:spPr/>
    </dgm:pt>
    <dgm:pt modelId="{F3188A8A-F6D6-4B76-B2BB-417A6DB5E9BC}" type="pres">
      <dgm:prSet presAssocID="{58BB40B6-F466-4B1B-9077-B0D1B1912128}" presName="hierChild3" presStyleCnt="0"/>
      <dgm:spPr/>
    </dgm:pt>
    <dgm:pt modelId="{F8E51F0A-DAF7-42E8-8871-CA28D78DA7F5}" type="pres">
      <dgm:prSet presAssocID="{10BAD35C-F321-4DC9-9198-0575E54FE3A0}" presName="Name111" presStyleLbl="parChTrans1D2" presStyleIdx="3" presStyleCnt="4"/>
      <dgm:spPr/>
      <dgm:t>
        <a:bodyPr/>
        <a:lstStyle/>
        <a:p>
          <a:endParaRPr lang="en-IE"/>
        </a:p>
      </dgm:t>
    </dgm:pt>
    <dgm:pt modelId="{6FEBCC67-9E83-4E71-8FF0-BC97419925F7}" type="pres">
      <dgm:prSet presAssocID="{36DDA9E7-F1C9-435E-ABD5-76CBCF99E57E}" presName="hierRoot3" presStyleCnt="0">
        <dgm:presLayoutVars>
          <dgm:hierBranch val="init"/>
        </dgm:presLayoutVars>
      </dgm:prSet>
      <dgm:spPr/>
    </dgm:pt>
    <dgm:pt modelId="{F32BBE22-602B-4D9B-BCB0-50465F6391DA}" type="pres">
      <dgm:prSet presAssocID="{36DDA9E7-F1C9-435E-ABD5-76CBCF99E57E}" presName="rootComposite3" presStyleCnt="0"/>
      <dgm:spPr/>
    </dgm:pt>
    <dgm:pt modelId="{9E11CC41-A788-4C32-BCF5-838B46E33FCE}" type="pres">
      <dgm:prSet presAssocID="{36DDA9E7-F1C9-435E-ABD5-76CBCF99E57E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IE"/>
        </a:p>
      </dgm:t>
    </dgm:pt>
    <dgm:pt modelId="{BC2A6E18-53C9-4695-82F3-39E96C0B1318}" type="pres">
      <dgm:prSet presAssocID="{36DDA9E7-F1C9-435E-ABD5-76CBCF99E57E}" presName="rootConnector3" presStyleLbl="asst1" presStyleIdx="0" presStyleCnt="1"/>
      <dgm:spPr/>
      <dgm:t>
        <a:bodyPr/>
        <a:lstStyle/>
        <a:p>
          <a:endParaRPr lang="en-IE"/>
        </a:p>
      </dgm:t>
    </dgm:pt>
    <dgm:pt modelId="{80BAE044-7124-440C-AACA-9E70068E975B}" type="pres">
      <dgm:prSet presAssocID="{36DDA9E7-F1C9-435E-ABD5-76CBCF99E57E}" presName="hierChild6" presStyleCnt="0"/>
      <dgm:spPr/>
    </dgm:pt>
    <dgm:pt modelId="{EFB6ECA2-1334-4832-A814-6D88FDA12F0E}" type="pres">
      <dgm:prSet presAssocID="{36DDA9E7-F1C9-435E-ABD5-76CBCF99E57E}" presName="hierChild7" presStyleCnt="0"/>
      <dgm:spPr/>
    </dgm:pt>
  </dgm:ptLst>
  <dgm:cxnLst>
    <dgm:cxn modelId="{47FDD8C7-6EE1-44C6-88BA-2B32EAB673B5}" type="presOf" srcId="{545BFED8-1467-4632-912D-DAECD5898496}" destId="{777113B2-90AB-4860-A561-0FAB64446A10}" srcOrd="0" destOrd="0" presId="urn:microsoft.com/office/officeart/2005/8/layout/orgChart1"/>
    <dgm:cxn modelId="{A5DF1C27-B164-4840-81A6-9A0B2B6889E4}" type="presOf" srcId="{58BB40B6-F466-4B1B-9077-B0D1B1912128}" destId="{AFB445F5-F3AA-4C4B-A671-77A0DA657DA8}" srcOrd="0" destOrd="0" presId="urn:microsoft.com/office/officeart/2005/8/layout/orgChart1"/>
    <dgm:cxn modelId="{572B053E-994B-4D87-ADA5-709302BB26BF}" type="presOf" srcId="{99B3D6EB-72C9-4441-B584-D9DBD852E21E}" destId="{2EF216A0-D654-4764-BB25-5CB31533695A}" srcOrd="0" destOrd="0" presId="urn:microsoft.com/office/officeart/2005/8/layout/orgChart1"/>
    <dgm:cxn modelId="{AB9B78FF-E348-4E74-9155-93336EBDDEB7}" type="presOf" srcId="{28EF7881-8B83-4AD5-B4E6-6CCE6359A28A}" destId="{97E1D8EA-99C8-425B-8B74-D3973FFD7044}" srcOrd="0" destOrd="0" presId="urn:microsoft.com/office/officeart/2005/8/layout/orgChart1"/>
    <dgm:cxn modelId="{2E961A32-7CA1-4ADE-83CE-FA2ECAAC184A}" srcId="{58BB40B6-F466-4B1B-9077-B0D1B1912128}" destId="{947EF6CC-8876-472F-9822-B35293D3BE38}" srcOrd="1" destOrd="0" parTransId="{28EF7881-8B83-4AD5-B4E6-6CCE6359A28A}" sibTransId="{D39D3B87-40FE-44B9-93E2-5EBB3240B027}"/>
    <dgm:cxn modelId="{CD61CCAD-BD25-4653-BBD4-4709DE2FDAB3}" type="presOf" srcId="{947EF6CC-8876-472F-9822-B35293D3BE38}" destId="{FB649ECD-4C5D-44D2-95CF-66EFC801CD2F}" srcOrd="1" destOrd="0" presId="urn:microsoft.com/office/officeart/2005/8/layout/orgChart1"/>
    <dgm:cxn modelId="{C1DE0589-75F2-4732-AA68-1F6322DB08C7}" srcId="{58BB40B6-F466-4B1B-9077-B0D1B1912128}" destId="{36DDA9E7-F1C9-435E-ABD5-76CBCF99E57E}" srcOrd="0" destOrd="0" parTransId="{10BAD35C-F321-4DC9-9198-0575E54FE3A0}" sibTransId="{43AF9C4A-4FED-414D-9374-0C35B27B7905}"/>
    <dgm:cxn modelId="{2D1B176E-1A8F-4778-AD9C-0CB1776EB0ED}" type="presOf" srcId="{36DDA9E7-F1C9-435E-ABD5-76CBCF99E57E}" destId="{BC2A6E18-53C9-4695-82F3-39E96C0B1318}" srcOrd="1" destOrd="0" presId="urn:microsoft.com/office/officeart/2005/8/layout/orgChart1"/>
    <dgm:cxn modelId="{CC7EEBFD-42F6-4BE0-9BFF-F48DFF9AF0CA}" type="presOf" srcId="{4C57EE72-64FA-47A4-B9A2-7F11A6638AE1}" destId="{E389CA59-E464-4046-BDCE-C52A71DFBE35}" srcOrd="0" destOrd="0" presId="urn:microsoft.com/office/officeart/2005/8/layout/orgChart1"/>
    <dgm:cxn modelId="{9542B090-9E42-428D-9F25-231ED6E759C3}" srcId="{58BB40B6-F466-4B1B-9077-B0D1B1912128}" destId="{77AF8B6F-ACAB-4F4B-BD05-3A0D77145B36}" srcOrd="3" destOrd="0" parTransId="{2BFAEC4F-F6A1-4869-8B3F-576C836100D6}" sibTransId="{4AFE6C08-CB00-4379-819D-448EA8FABECD}"/>
    <dgm:cxn modelId="{124F87AB-2A8F-43AB-ACD7-6A25BBF7B41C}" type="presOf" srcId="{58BB40B6-F466-4B1B-9077-B0D1B1912128}" destId="{707CE536-7AD6-4DE4-BF7A-15D2DD82D866}" srcOrd="1" destOrd="0" presId="urn:microsoft.com/office/officeart/2005/8/layout/orgChart1"/>
    <dgm:cxn modelId="{BC699FD9-F752-4C23-9521-E4A10F3857E4}" srcId="{58BB40B6-F466-4B1B-9077-B0D1B1912128}" destId="{7990A7A6-80E5-47F5-A31E-54356691E9DD}" srcOrd="2" destOrd="0" parTransId="{748326D2-4FAA-450E-9C68-8D3B42FC0C1F}" sibTransId="{8A7184BC-2D17-44E8-A43B-638AC992753F}"/>
    <dgm:cxn modelId="{F930C8AD-6B09-4B64-893D-65FFD49B1284}" type="presOf" srcId="{748326D2-4FAA-450E-9C68-8D3B42FC0C1F}" destId="{86CC85F0-D22A-4FD0-9FFD-815B668CAB3E}" srcOrd="0" destOrd="0" presId="urn:microsoft.com/office/officeart/2005/8/layout/orgChart1"/>
    <dgm:cxn modelId="{F52A04A7-2598-4BFD-8CEE-AC25F98CBD26}" type="presOf" srcId="{10BAD35C-F321-4DC9-9198-0575E54FE3A0}" destId="{F8E51F0A-DAF7-42E8-8871-CA28D78DA7F5}" srcOrd="0" destOrd="0" presId="urn:microsoft.com/office/officeart/2005/8/layout/orgChart1"/>
    <dgm:cxn modelId="{6B293927-2B3A-43F2-9D7A-31D5BB3FBEB5}" type="presOf" srcId="{36DDA9E7-F1C9-435E-ABD5-76CBCF99E57E}" destId="{9E11CC41-A788-4C32-BCF5-838B46E33FCE}" srcOrd="0" destOrd="0" presId="urn:microsoft.com/office/officeart/2005/8/layout/orgChart1"/>
    <dgm:cxn modelId="{6C32965F-413A-44D6-8032-0E3C2E7FA4CD}" type="presOf" srcId="{7990A7A6-80E5-47F5-A31E-54356691E9DD}" destId="{7CEB418D-BF0A-471F-AA2A-F56EE72EEA3F}" srcOrd="1" destOrd="0" presId="urn:microsoft.com/office/officeart/2005/8/layout/orgChart1"/>
    <dgm:cxn modelId="{A50E4B47-922F-476C-9C68-2893869BC032}" srcId="{99B3D6EB-72C9-4441-B584-D9DBD852E21E}" destId="{58BB40B6-F466-4B1B-9077-B0D1B1912128}" srcOrd="0" destOrd="0" parTransId="{8D4DE980-E48F-4B26-B98A-B1258BAA98CB}" sibTransId="{DE55C609-465A-4F0B-9C8E-A889A4D860D3}"/>
    <dgm:cxn modelId="{F35225A9-268C-48BE-B1E0-46803C4FCF18}" type="presOf" srcId="{4C57EE72-64FA-47A4-B9A2-7F11A6638AE1}" destId="{54DFC6A1-9C49-4679-811B-74A1EA16B563}" srcOrd="1" destOrd="0" presId="urn:microsoft.com/office/officeart/2005/8/layout/orgChart1"/>
    <dgm:cxn modelId="{2289034C-0780-4316-981D-1674D9ED6D30}" type="presOf" srcId="{947EF6CC-8876-472F-9822-B35293D3BE38}" destId="{88859CDF-3742-40C9-AEA8-CEB3218CB819}" srcOrd="0" destOrd="0" presId="urn:microsoft.com/office/officeart/2005/8/layout/orgChart1"/>
    <dgm:cxn modelId="{24F11187-4770-4F58-9CF8-D41185AE5BB0}" type="presOf" srcId="{7990A7A6-80E5-47F5-A31E-54356691E9DD}" destId="{87F56A10-251D-43F0-AA88-227F3C4B9F20}" srcOrd="0" destOrd="0" presId="urn:microsoft.com/office/officeart/2005/8/layout/orgChart1"/>
    <dgm:cxn modelId="{77D664EA-C8E7-4BA2-AFA5-FBAE76A7F24D}" type="presOf" srcId="{77AF8B6F-ACAB-4F4B-BD05-3A0D77145B36}" destId="{E56259C4-DAC1-40E4-BB65-70B19C56962E}" srcOrd="1" destOrd="0" presId="urn:microsoft.com/office/officeart/2005/8/layout/orgChart1"/>
    <dgm:cxn modelId="{94427EFC-8C96-405F-A485-1E0F72033811}" type="presOf" srcId="{2BFAEC4F-F6A1-4869-8B3F-576C836100D6}" destId="{757BEFD7-4D8E-48A4-B56D-5D9D06B7F3C9}" srcOrd="0" destOrd="0" presId="urn:microsoft.com/office/officeart/2005/8/layout/orgChart1"/>
    <dgm:cxn modelId="{63662887-50A6-4C6A-859D-C9B15950C10A}" srcId="{947EF6CC-8876-472F-9822-B35293D3BE38}" destId="{4C57EE72-64FA-47A4-B9A2-7F11A6638AE1}" srcOrd="0" destOrd="0" parTransId="{545BFED8-1467-4632-912D-DAECD5898496}" sibTransId="{CEB383EF-DFB8-49F9-ADBE-DEF0259021E7}"/>
    <dgm:cxn modelId="{8196ADDA-29CC-4E91-ADE8-4CE108C09B1B}" type="presOf" srcId="{77AF8B6F-ACAB-4F4B-BD05-3A0D77145B36}" destId="{67959C9F-70D1-4DA3-9067-D8DA55CEF4AB}" srcOrd="0" destOrd="0" presId="urn:microsoft.com/office/officeart/2005/8/layout/orgChart1"/>
    <dgm:cxn modelId="{F10DC346-4A82-4D89-9CCE-1CA8072F4090}" type="presParOf" srcId="{2EF216A0-D654-4764-BB25-5CB31533695A}" destId="{8FDBC7EB-39EE-4197-AED0-9E5008B998E1}" srcOrd="0" destOrd="0" presId="urn:microsoft.com/office/officeart/2005/8/layout/orgChart1"/>
    <dgm:cxn modelId="{87989F08-52C1-4559-A5DA-F059316441A7}" type="presParOf" srcId="{8FDBC7EB-39EE-4197-AED0-9E5008B998E1}" destId="{05B74B80-5077-4CC3-8556-3983E31B8D1D}" srcOrd="0" destOrd="0" presId="urn:microsoft.com/office/officeart/2005/8/layout/orgChart1"/>
    <dgm:cxn modelId="{EFB40D52-2BD4-439C-8EC3-984B36A90CC5}" type="presParOf" srcId="{05B74B80-5077-4CC3-8556-3983E31B8D1D}" destId="{AFB445F5-F3AA-4C4B-A671-77A0DA657DA8}" srcOrd="0" destOrd="0" presId="urn:microsoft.com/office/officeart/2005/8/layout/orgChart1"/>
    <dgm:cxn modelId="{C6EDBF16-E83C-4AD2-8FFD-EBD30D4C8F07}" type="presParOf" srcId="{05B74B80-5077-4CC3-8556-3983E31B8D1D}" destId="{707CE536-7AD6-4DE4-BF7A-15D2DD82D866}" srcOrd="1" destOrd="0" presId="urn:microsoft.com/office/officeart/2005/8/layout/orgChart1"/>
    <dgm:cxn modelId="{4740DADD-EA26-4072-B5C1-F36BB01B4973}" type="presParOf" srcId="{8FDBC7EB-39EE-4197-AED0-9E5008B998E1}" destId="{DBC6D2EF-9DC7-4AD5-90E2-F98B30CD2741}" srcOrd="1" destOrd="0" presId="urn:microsoft.com/office/officeart/2005/8/layout/orgChart1"/>
    <dgm:cxn modelId="{31CB7ED5-A2E7-4248-BF0A-B5A83E0C7488}" type="presParOf" srcId="{DBC6D2EF-9DC7-4AD5-90E2-F98B30CD2741}" destId="{97E1D8EA-99C8-425B-8B74-D3973FFD7044}" srcOrd="0" destOrd="0" presId="urn:microsoft.com/office/officeart/2005/8/layout/orgChart1"/>
    <dgm:cxn modelId="{B17BFEBF-F691-4596-A1CB-86753AB1A59C}" type="presParOf" srcId="{DBC6D2EF-9DC7-4AD5-90E2-F98B30CD2741}" destId="{91B31163-ACFE-4BE6-892E-703F5F0CD6E0}" srcOrd="1" destOrd="0" presId="urn:microsoft.com/office/officeart/2005/8/layout/orgChart1"/>
    <dgm:cxn modelId="{019B31B5-309B-4512-BB5E-BD496B16D052}" type="presParOf" srcId="{91B31163-ACFE-4BE6-892E-703F5F0CD6E0}" destId="{73F8163D-A739-444D-89D5-9217DA33ECAD}" srcOrd="0" destOrd="0" presId="urn:microsoft.com/office/officeart/2005/8/layout/orgChart1"/>
    <dgm:cxn modelId="{B699685A-81CD-4AB3-9FB8-5BD85A249EF2}" type="presParOf" srcId="{73F8163D-A739-444D-89D5-9217DA33ECAD}" destId="{88859CDF-3742-40C9-AEA8-CEB3218CB819}" srcOrd="0" destOrd="0" presId="urn:microsoft.com/office/officeart/2005/8/layout/orgChart1"/>
    <dgm:cxn modelId="{8679CADB-1BB7-4D56-93FB-EB73DBAF5CED}" type="presParOf" srcId="{73F8163D-A739-444D-89D5-9217DA33ECAD}" destId="{FB649ECD-4C5D-44D2-95CF-66EFC801CD2F}" srcOrd="1" destOrd="0" presId="urn:microsoft.com/office/officeart/2005/8/layout/orgChart1"/>
    <dgm:cxn modelId="{4447C427-30B8-4117-9AD8-B82D835D9167}" type="presParOf" srcId="{91B31163-ACFE-4BE6-892E-703F5F0CD6E0}" destId="{A60307E3-C350-45DA-AE5B-9419732475CD}" srcOrd="1" destOrd="0" presId="urn:microsoft.com/office/officeart/2005/8/layout/orgChart1"/>
    <dgm:cxn modelId="{BDB184F5-CFAC-4F87-ABD6-17198C7A7B58}" type="presParOf" srcId="{A60307E3-C350-45DA-AE5B-9419732475CD}" destId="{777113B2-90AB-4860-A561-0FAB64446A10}" srcOrd="0" destOrd="0" presId="urn:microsoft.com/office/officeart/2005/8/layout/orgChart1"/>
    <dgm:cxn modelId="{EB28D3D1-FB60-464F-92B4-B97DF6F81464}" type="presParOf" srcId="{A60307E3-C350-45DA-AE5B-9419732475CD}" destId="{7F2064CB-0AC7-4B2C-AA44-8CAFDE1124AC}" srcOrd="1" destOrd="0" presId="urn:microsoft.com/office/officeart/2005/8/layout/orgChart1"/>
    <dgm:cxn modelId="{690F495B-A0F4-47ED-A4A4-C08A83DAFFB8}" type="presParOf" srcId="{7F2064CB-0AC7-4B2C-AA44-8CAFDE1124AC}" destId="{388789A5-9820-47F3-9400-85A601006EDA}" srcOrd="0" destOrd="0" presId="urn:microsoft.com/office/officeart/2005/8/layout/orgChart1"/>
    <dgm:cxn modelId="{4C1FB2CF-8655-406B-9539-54C7A41227EE}" type="presParOf" srcId="{388789A5-9820-47F3-9400-85A601006EDA}" destId="{E389CA59-E464-4046-BDCE-C52A71DFBE35}" srcOrd="0" destOrd="0" presId="urn:microsoft.com/office/officeart/2005/8/layout/orgChart1"/>
    <dgm:cxn modelId="{51083146-AB9A-4F92-B67D-08F13BEDD578}" type="presParOf" srcId="{388789A5-9820-47F3-9400-85A601006EDA}" destId="{54DFC6A1-9C49-4679-811B-74A1EA16B563}" srcOrd="1" destOrd="0" presId="urn:microsoft.com/office/officeart/2005/8/layout/orgChart1"/>
    <dgm:cxn modelId="{2F25F897-3D2A-432F-B80E-6DCA06EB2613}" type="presParOf" srcId="{7F2064CB-0AC7-4B2C-AA44-8CAFDE1124AC}" destId="{26FDA134-3E43-4072-8E25-6F9D86A39DEE}" srcOrd="1" destOrd="0" presId="urn:microsoft.com/office/officeart/2005/8/layout/orgChart1"/>
    <dgm:cxn modelId="{03380F6C-6568-466A-B765-A6443E18A5C9}" type="presParOf" srcId="{7F2064CB-0AC7-4B2C-AA44-8CAFDE1124AC}" destId="{1B4A19E8-A759-4523-B221-668EEB1CC0A0}" srcOrd="2" destOrd="0" presId="urn:microsoft.com/office/officeart/2005/8/layout/orgChart1"/>
    <dgm:cxn modelId="{BE796847-321E-497A-8AFB-8ED0B9271D1B}" type="presParOf" srcId="{91B31163-ACFE-4BE6-892E-703F5F0CD6E0}" destId="{28DE0617-35ED-46D4-872A-26DA411C6803}" srcOrd="2" destOrd="0" presId="urn:microsoft.com/office/officeart/2005/8/layout/orgChart1"/>
    <dgm:cxn modelId="{4FBFBD38-3569-4852-8717-B9EE4E391364}" type="presParOf" srcId="{DBC6D2EF-9DC7-4AD5-90E2-F98B30CD2741}" destId="{86CC85F0-D22A-4FD0-9FFD-815B668CAB3E}" srcOrd="2" destOrd="0" presId="urn:microsoft.com/office/officeart/2005/8/layout/orgChart1"/>
    <dgm:cxn modelId="{1591DE64-870B-4E65-8D13-B1A4464F81F7}" type="presParOf" srcId="{DBC6D2EF-9DC7-4AD5-90E2-F98B30CD2741}" destId="{1FB4D785-02E8-450A-A713-E84A04F662B5}" srcOrd="3" destOrd="0" presId="urn:microsoft.com/office/officeart/2005/8/layout/orgChart1"/>
    <dgm:cxn modelId="{C97EC45D-5067-429E-AF58-63E7EBB4170B}" type="presParOf" srcId="{1FB4D785-02E8-450A-A713-E84A04F662B5}" destId="{CC5955CD-C846-44C1-903C-8A4C44399BD8}" srcOrd="0" destOrd="0" presId="urn:microsoft.com/office/officeart/2005/8/layout/orgChart1"/>
    <dgm:cxn modelId="{39D7329E-6951-4B29-A13E-C4DAAE645169}" type="presParOf" srcId="{CC5955CD-C846-44C1-903C-8A4C44399BD8}" destId="{87F56A10-251D-43F0-AA88-227F3C4B9F20}" srcOrd="0" destOrd="0" presId="urn:microsoft.com/office/officeart/2005/8/layout/orgChart1"/>
    <dgm:cxn modelId="{DAD0F87B-DBE4-45F6-84F7-4D88C105378D}" type="presParOf" srcId="{CC5955CD-C846-44C1-903C-8A4C44399BD8}" destId="{7CEB418D-BF0A-471F-AA2A-F56EE72EEA3F}" srcOrd="1" destOrd="0" presId="urn:microsoft.com/office/officeart/2005/8/layout/orgChart1"/>
    <dgm:cxn modelId="{CAD7F8AA-5709-4D24-A44C-EA041CEC1B3D}" type="presParOf" srcId="{1FB4D785-02E8-450A-A713-E84A04F662B5}" destId="{A1463D15-C1F4-43AF-BF7F-BA8872DE1D50}" srcOrd="1" destOrd="0" presId="urn:microsoft.com/office/officeart/2005/8/layout/orgChart1"/>
    <dgm:cxn modelId="{47F27888-5467-440F-B256-14C673BC14AA}" type="presParOf" srcId="{1FB4D785-02E8-450A-A713-E84A04F662B5}" destId="{F9E085E4-D044-4A2B-BABA-A02D96FC50DE}" srcOrd="2" destOrd="0" presId="urn:microsoft.com/office/officeart/2005/8/layout/orgChart1"/>
    <dgm:cxn modelId="{93FF008F-FA82-465D-BA6C-67C480CF893C}" type="presParOf" srcId="{DBC6D2EF-9DC7-4AD5-90E2-F98B30CD2741}" destId="{757BEFD7-4D8E-48A4-B56D-5D9D06B7F3C9}" srcOrd="4" destOrd="0" presId="urn:microsoft.com/office/officeart/2005/8/layout/orgChart1"/>
    <dgm:cxn modelId="{D2161235-3963-4106-A8AC-200872E2156B}" type="presParOf" srcId="{DBC6D2EF-9DC7-4AD5-90E2-F98B30CD2741}" destId="{828C116C-43C6-472B-97F4-EDA4256A7EE0}" srcOrd="5" destOrd="0" presId="urn:microsoft.com/office/officeart/2005/8/layout/orgChart1"/>
    <dgm:cxn modelId="{C174F20F-83F2-4DD7-9F15-105E741B73C6}" type="presParOf" srcId="{828C116C-43C6-472B-97F4-EDA4256A7EE0}" destId="{84BE5146-0E1B-4411-B992-6AC140D9AB8A}" srcOrd="0" destOrd="0" presId="urn:microsoft.com/office/officeart/2005/8/layout/orgChart1"/>
    <dgm:cxn modelId="{9200287F-54AB-4FD7-B983-BC560B306A7D}" type="presParOf" srcId="{84BE5146-0E1B-4411-B992-6AC140D9AB8A}" destId="{67959C9F-70D1-4DA3-9067-D8DA55CEF4AB}" srcOrd="0" destOrd="0" presId="urn:microsoft.com/office/officeart/2005/8/layout/orgChart1"/>
    <dgm:cxn modelId="{CF4C5777-362A-4846-86CB-194C183580EB}" type="presParOf" srcId="{84BE5146-0E1B-4411-B992-6AC140D9AB8A}" destId="{E56259C4-DAC1-40E4-BB65-70B19C56962E}" srcOrd="1" destOrd="0" presId="urn:microsoft.com/office/officeart/2005/8/layout/orgChart1"/>
    <dgm:cxn modelId="{031E5F3F-AE4A-4BC5-BA17-60387BA55734}" type="presParOf" srcId="{828C116C-43C6-472B-97F4-EDA4256A7EE0}" destId="{C8639E5B-C2B2-4385-860D-BFB8B5540F5C}" srcOrd="1" destOrd="0" presId="urn:microsoft.com/office/officeart/2005/8/layout/orgChart1"/>
    <dgm:cxn modelId="{C12D81DA-5353-4F1F-9D7D-2C3D94F02895}" type="presParOf" srcId="{828C116C-43C6-472B-97F4-EDA4256A7EE0}" destId="{248B83EF-C603-45ED-B5DB-55D288F04624}" srcOrd="2" destOrd="0" presId="urn:microsoft.com/office/officeart/2005/8/layout/orgChart1"/>
    <dgm:cxn modelId="{AA19B4D7-5C5F-4093-A7C9-8D4BCEC9C9A1}" type="presParOf" srcId="{8FDBC7EB-39EE-4197-AED0-9E5008B998E1}" destId="{F3188A8A-F6D6-4B76-B2BB-417A6DB5E9BC}" srcOrd="2" destOrd="0" presId="urn:microsoft.com/office/officeart/2005/8/layout/orgChart1"/>
    <dgm:cxn modelId="{3E633576-4B65-4FF0-8EC1-BA9B59E136CC}" type="presParOf" srcId="{F3188A8A-F6D6-4B76-B2BB-417A6DB5E9BC}" destId="{F8E51F0A-DAF7-42E8-8871-CA28D78DA7F5}" srcOrd="0" destOrd="0" presId="urn:microsoft.com/office/officeart/2005/8/layout/orgChart1"/>
    <dgm:cxn modelId="{FE559053-A8F4-481E-B9A6-5D34033FEE4D}" type="presParOf" srcId="{F3188A8A-F6D6-4B76-B2BB-417A6DB5E9BC}" destId="{6FEBCC67-9E83-4E71-8FF0-BC97419925F7}" srcOrd="1" destOrd="0" presId="urn:microsoft.com/office/officeart/2005/8/layout/orgChart1"/>
    <dgm:cxn modelId="{BB05AB94-F05F-4FF4-A4F7-AC804AA1C653}" type="presParOf" srcId="{6FEBCC67-9E83-4E71-8FF0-BC97419925F7}" destId="{F32BBE22-602B-4D9B-BCB0-50465F6391DA}" srcOrd="0" destOrd="0" presId="urn:microsoft.com/office/officeart/2005/8/layout/orgChart1"/>
    <dgm:cxn modelId="{93444C6B-7917-4976-B306-CC739281B635}" type="presParOf" srcId="{F32BBE22-602B-4D9B-BCB0-50465F6391DA}" destId="{9E11CC41-A788-4C32-BCF5-838B46E33FCE}" srcOrd="0" destOrd="0" presId="urn:microsoft.com/office/officeart/2005/8/layout/orgChart1"/>
    <dgm:cxn modelId="{77D255BA-893A-4C1C-9FEA-A982913F9B8D}" type="presParOf" srcId="{F32BBE22-602B-4D9B-BCB0-50465F6391DA}" destId="{BC2A6E18-53C9-4695-82F3-39E96C0B1318}" srcOrd="1" destOrd="0" presId="urn:microsoft.com/office/officeart/2005/8/layout/orgChart1"/>
    <dgm:cxn modelId="{BF0EE265-9F44-4DCB-B609-03A2F06568D2}" type="presParOf" srcId="{6FEBCC67-9E83-4E71-8FF0-BC97419925F7}" destId="{80BAE044-7124-440C-AACA-9E70068E975B}" srcOrd="1" destOrd="0" presId="urn:microsoft.com/office/officeart/2005/8/layout/orgChart1"/>
    <dgm:cxn modelId="{C2D10922-03D2-4B65-B205-70107A50EB44}" type="presParOf" srcId="{6FEBCC67-9E83-4E71-8FF0-BC97419925F7}" destId="{EFB6ECA2-1334-4832-A814-6D88FDA12F0E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5F0629-7F23-482D-B544-7B587C26CA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1AA570-D0DF-47CD-A48E-50F83C95DE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DBB251-4BC7-4310-AA7A-32BB55CA2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060ABE6-FF58-4FFE-88D1-4882D3576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AF625B9-3FF6-4288-A8B8-992FCDF640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D90348-D902-4544-9F66-A571BD2E06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D518AB-4655-4D9F-A78B-40AF6CDCC3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E33A20-28C5-4A81-B46F-396031661A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22710A-5AAB-48FE-8EC1-15BFD9ABC9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0697AE-57AD-42CD-ADC4-EA4AAA7A9E7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3025BF-1EB1-4BAC-B242-944B5E9CDE7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7024A2-3E6F-4875-A7A3-A8DD5FFA67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DB886EC-FEE0-43BF-B740-71871AE9D4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6C6F19C-5A6E-4D4D-A1D6-E6C4F69CDC8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74" descr="Logo image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8083779" y="5781600"/>
            <a:ext cx="1060221" cy="10764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Bright Interior Design Company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i="1"/>
              <a:t>Exceeding Expectations</a:t>
            </a:r>
          </a:p>
          <a:p>
            <a:r>
              <a:rPr lang="en-IE"/>
              <a:t>#</a:t>
            </a:r>
            <a:endParaRPr lang="en-US"/>
          </a:p>
        </p:txBody>
      </p:sp>
      <p:pic>
        <p:nvPicPr>
          <p:cNvPr id="4100" name="Picture 4" descr="Building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35888" y="5449888"/>
            <a:ext cx="1408112" cy="1408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Mission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/>
              <a:t>Providing the best design and décor solutions</a:t>
            </a:r>
          </a:p>
          <a:p>
            <a:pPr>
              <a:buFont typeface="Wingdings" pitchFamily="2" charset="2"/>
              <a:buChar char="q"/>
            </a:pPr>
            <a:r>
              <a:rPr lang="en-US" dirty="0"/>
              <a:t>Exceeding our clients expectations in all we do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Classic</a:t>
            </a:r>
          </a:p>
          <a:p>
            <a:r>
              <a:rPr lang="en-US" u="sng" dirty="0"/>
              <a:t>Contemporary</a:t>
            </a:r>
          </a:p>
          <a:p>
            <a:r>
              <a:rPr lang="en-US" u="sng" dirty="0"/>
              <a:t>Minimalist</a:t>
            </a:r>
          </a:p>
          <a:p>
            <a:r>
              <a:rPr lang="en-US" u="sng" dirty="0"/>
              <a:t>Diverse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Design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Design Team</a:t>
            </a:r>
            <a:endParaRPr lang="en-IE" dirty="0"/>
          </a:p>
        </p:txBody>
      </p:sp>
      <p:graphicFrame>
        <p:nvGraphicFramePr>
          <p:cNvPr id="4" name="SmartArt Placeholder 3"/>
          <p:cNvGraphicFramePr>
            <a:graphicFrameLocks noGrp="1"/>
          </p:cNvGraphicFramePr>
          <p:nvPr>
            <p:ph type="dgm"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Interior Design V Consultation (€M)</a:t>
            </a:r>
          </a:p>
        </p:txBody>
      </p:sp>
      <p:graphicFrame>
        <p:nvGraphicFramePr>
          <p:cNvPr id="4" name="Object 5" descr="Column chart with the heading Interior Design V Consultation (€M)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457200" y="1600994"/>
          <a:ext cx="8229600" cy="4524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r">
              <a:spcBef>
                <a:spcPct val="50000"/>
              </a:spcBef>
            </a:pPr>
            <a:r>
              <a:rPr lang="en-US" dirty="0"/>
              <a:t>Drawing or Décor Consultations</a:t>
            </a:r>
          </a:p>
          <a:p>
            <a:pPr algn="r">
              <a:spcBef>
                <a:spcPct val="50000"/>
              </a:spcBef>
            </a:pPr>
            <a:r>
              <a:rPr lang="en-US" dirty="0"/>
              <a:t>Product Specification</a:t>
            </a:r>
          </a:p>
          <a:p>
            <a:pPr algn="r">
              <a:spcBef>
                <a:spcPct val="50000"/>
              </a:spcBef>
            </a:pPr>
            <a:r>
              <a:rPr lang="en-US" dirty="0"/>
              <a:t>Sourcing and Supply</a:t>
            </a:r>
          </a:p>
          <a:p>
            <a:pPr algn="r">
              <a:spcBef>
                <a:spcPct val="50000"/>
              </a:spcBef>
            </a:pPr>
            <a:r>
              <a:rPr lang="en-US" dirty="0" err="1"/>
              <a:t>Colour</a:t>
            </a:r>
            <a:r>
              <a:rPr lang="en-US" dirty="0"/>
              <a:t> </a:t>
            </a:r>
            <a:r>
              <a:rPr lang="en-US" dirty="0" err="1"/>
              <a:t>Consolting</a:t>
            </a:r>
            <a:endParaRPr lang="en-US" dirty="0"/>
          </a:p>
          <a:p>
            <a:pPr algn="r">
              <a:spcBef>
                <a:spcPct val="50000"/>
              </a:spcBef>
            </a:pPr>
            <a:r>
              <a:rPr lang="en-US" dirty="0"/>
              <a:t>Artwork Consulting</a:t>
            </a:r>
          </a:p>
          <a:p>
            <a:pPr algn="r">
              <a:spcBef>
                <a:spcPct val="50000"/>
              </a:spcBef>
            </a:pPr>
            <a:r>
              <a:rPr lang="en-US" dirty="0"/>
              <a:t>Full Design and Drafting Service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Services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Furniture</a:t>
            </a:r>
          </a:p>
          <a:p>
            <a:r>
              <a:rPr lang="en-US" dirty="0"/>
              <a:t>Lamps &amp; Lighting</a:t>
            </a:r>
          </a:p>
          <a:p>
            <a:r>
              <a:rPr lang="en-US" dirty="0"/>
              <a:t>Floor Coverings</a:t>
            </a:r>
          </a:p>
          <a:p>
            <a:r>
              <a:rPr lang="en-US" dirty="0" err="1"/>
              <a:t>Batroom</a:t>
            </a:r>
            <a:r>
              <a:rPr lang="en-US" dirty="0"/>
              <a:t> Fixtures &amp; Fittings</a:t>
            </a:r>
          </a:p>
          <a:p>
            <a:r>
              <a:rPr lang="en-US" dirty="0"/>
              <a:t>Kitchen Fit Out </a:t>
            </a:r>
            <a:r>
              <a:rPr lang="en-US" dirty="0" err="1"/>
              <a:t>Appleances</a:t>
            </a:r>
            <a:endParaRPr lang="en-US" dirty="0"/>
          </a:p>
          <a:p>
            <a:r>
              <a:rPr lang="en-US" dirty="0"/>
              <a:t>Artwork &amp; Wall Décor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Sourcing and Supply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Individually designed furniture</a:t>
            </a:r>
          </a:p>
          <a:p>
            <a:r>
              <a:rPr lang="en-US" smtClean="0"/>
              <a:t>Sourced </a:t>
            </a:r>
            <a:r>
              <a:rPr lang="en-US"/>
              <a:t>from a wide range of manufacturers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Furniture</a:t>
            </a:r>
          </a:p>
        </p:txBody>
      </p:sp>
      <p:pic>
        <p:nvPicPr>
          <p:cNvPr id="13317" name="Picture 5" descr="Cafe Image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3581400"/>
            <a:ext cx="1787525" cy="2286000"/>
          </a:xfrm>
          <a:prstGeom prst="rect">
            <a:avLst/>
          </a:prstGeom>
          <a:solidFill>
            <a:srgbClr val="FFFF00"/>
          </a:solidFill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282</TotalTime>
  <Words>118</Words>
  <Application>Microsoft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The Bright Interior Design Company</vt:lpstr>
      <vt:lpstr>Mission</vt:lpstr>
      <vt:lpstr>Types of Design</vt:lpstr>
      <vt:lpstr>Design Team</vt:lpstr>
      <vt:lpstr>Interior Design V Consultation (€M)</vt:lpstr>
      <vt:lpstr>Services</vt:lpstr>
      <vt:lpstr>Sourcing and Supply</vt:lpstr>
      <vt:lpstr>Furniture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European Computer Driving Licence Foundation Ltd.</dc:creator>
  <cp:lastModifiedBy>ECDL-F</cp:lastModifiedBy>
  <cp:revision>32</cp:revision>
  <cp:lastPrinted>1601-01-01T00:00:00Z</cp:lastPrinted>
  <dcterms:created xsi:type="dcterms:W3CDTF">1601-01-01T00:00:00Z</dcterms:created>
  <dcterms:modified xsi:type="dcterms:W3CDTF">2008-08-15T15:05:54Z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